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83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  <p1510:client id="{78986A9E-1502-4809-A899-697A07EEAAA7}" v="616" dt="2024-01-15T17:54:51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5" autoAdjust="0"/>
    <p:restoredTop sz="86441" autoAdjust="0"/>
  </p:normalViewPr>
  <p:slideViewPr>
    <p:cSldViewPr>
      <p:cViewPr varScale="1">
        <p:scale>
          <a:sx n="95" d="100"/>
          <a:sy n="95" d="100"/>
        </p:scale>
        <p:origin x="14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science/article/thermal-infrared-cameras-drones-poaching-conservation-animals-sp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Elefanten Wärmebild: </a:t>
            </a:r>
            <a:r>
              <a:rPr lang="en-US" dirty="0">
                <a:hlinkClick r:id="rId3"/>
              </a:rPr>
              <a:t>Endangered Animals Get Watchful Eye From Astronomy Software (nationalgeographic.com)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44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21.01.2024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21.01.2024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21.01.2024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21.01.2024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21.01.2024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21.01.2024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21.01.2024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21.01.2024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21.01.2024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Atrash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Anas 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Abdelsaman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https://sabinealtena.de/schlagfertigkeit-teil-5-ich-haette-da-mal-eine-frage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 dirty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9366412" y="75775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Verdana"/>
                <a:ea typeface="Verdana"/>
              </a:rPr>
              <a:t>Agiles Projektmanagement nach </a:t>
            </a:r>
            <a:r>
              <a:rPr lang="de-DE" b="1" dirty="0" err="1">
                <a:latin typeface="Verdana"/>
                <a:ea typeface="Verdana"/>
              </a:rPr>
              <a:t>Scrum</a:t>
            </a:r>
            <a:r>
              <a:rPr lang="de-DE" b="1" dirty="0">
                <a:latin typeface="Verdana"/>
                <a:ea typeface="Verdana"/>
              </a:rPr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endParaRPr lang="de-DE" b="1" dirty="0">
              <a:latin typeface="Verdana"/>
              <a:ea typeface="Verdana"/>
            </a:endParaRPr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762125" y="4373980"/>
            <a:ext cx="1508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latin typeface="Verdana"/>
                <a:ea typeface="Verdana"/>
              </a:rPr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70710" y="5108407"/>
            <a:ext cx="14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694447" y="2887578"/>
            <a:ext cx="16443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098132" y="5085847"/>
            <a:ext cx="1218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</a:t>
            </a:r>
            <a:r>
              <a:rPr lang="de-DE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Graphical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 dirty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 dirty="0">
                <a:highlight>
                  <a:srgbClr val="FFFF00"/>
                </a:highlight>
              </a:rPr>
              <a:t>Young – innovative – </a:t>
            </a:r>
            <a:r>
              <a:rPr lang="de-DE" sz="900" i="1" dirty="0" err="1">
                <a:highlight>
                  <a:srgbClr val="FFFF00"/>
                </a:highlight>
              </a:rPr>
              <a:t>advanced</a:t>
            </a:r>
            <a:r>
              <a:rPr lang="de-DE" sz="900" i="1" dirty="0">
                <a:highlight>
                  <a:srgbClr val="FFFF00"/>
                </a:highlight>
              </a:rPr>
              <a:t>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144E651-DEEA-FA9E-423D-1FAE1401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48" y="1405232"/>
            <a:ext cx="5218628" cy="54685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27E6FF1-3AF3-A24F-DEE9-04C493427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2"/>
          <a:stretch/>
        </p:blipFill>
        <p:spPr>
          <a:xfrm>
            <a:off x="-8348" y="1415871"/>
            <a:ext cx="5220072" cy="54473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478477-A2D5-2017-002D-E1384BC9B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48" y="1426564"/>
            <a:ext cx="4702467" cy="54259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717"/>
          <a:stretch/>
        </p:blipFill>
        <p:spPr>
          <a:xfrm>
            <a:off x="-8348" y="1358849"/>
            <a:ext cx="4567215" cy="5417874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FBEFC1-8FCD-3269-AB5E-EC15AA584725}"/>
              </a:ext>
            </a:extLst>
          </p:cNvPr>
          <p:cNvSpPr txBox="1"/>
          <p:nvPr/>
        </p:nvSpPr>
        <p:spPr>
          <a:xfrm>
            <a:off x="5471592" y="1556792"/>
            <a:ext cx="367240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Verdana" panose="020B0604030504040204" pitchFamily="34" charset="0"/>
                <a:ea typeface="Verdana" panose="020B0604030504040204" pitchFamily="34" charset="0"/>
              </a:rPr>
              <a:t>Praktischer Einsatz</a:t>
            </a:r>
          </a:p>
          <a:p>
            <a:endParaRPr lang="de-DE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Sicherheitstechnik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Klassifikation von Objekten in Bildern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Segmentieren, Bildinhalte markieren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Gesichtswiedererkennung (Personen)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Zählen von Objekten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Dokumentation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Bildanpassungen (skalieren, spiegeln,..)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Optimierungen (Kontrast, Sättigung, 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Markierungen und Texteingabe</a:t>
            </a:r>
          </a:p>
          <a:p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Privat und Gewerblich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  OCR Texterkennung und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Text2Speach Vorlese-Funktion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Bild-Inhaltssuche für Urlaubsfotos und Marketing Aktivitäten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Social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Media – 4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Selfie vor Fotohintergrund</a:t>
            </a:r>
          </a:p>
          <a:p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Zusammefassung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Universelles Bildbearbeitungstool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Spezialfunktionen für wiederkehrende Aufgaben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154EE9-2AF8-597C-4A64-22A2B7CB9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48" y="1391556"/>
            <a:ext cx="4480930" cy="5443249"/>
          </a:xfrm>
          <a:prstGeom prst="rect">
            <a:avLst/>
          </a:prstGeom>
        </p:spPr>
      </p:pic>
      <p:pic>
        <p:nvPicPr>
          <p:cNvPr id="17" name="Grafik 16" descr="Ein Bild, das Maßstabsmodell, Spielplatz, Grün enthält.&#10;&#10;Automatisch generierte Beschreibung">
            <a:extLst>
              <a:ext uri="{FF2B5EF4-FFF2-40B4-BE49-F238E27FC236}">
                <a16:creationId xmlns:a16="http://schemas.microsoft.com/office/drawing/2014/main" id="{321D1AD6-2CF3-CF93-EFCB-F672DF8EEF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" y="1397247"/>
            <a:ext cx="5058429" cy="54438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D8FC100-121A-BD30-0DD0-C7DA8F440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48" y="1398240"/>
            <a:ext cx="5266154" cy="54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820</Words>
  <Application>Microsoft Office PowerPoint</Application>
  <PresentationFormat>Bildschirmpräsentation (4:3)</PresentationFormat>
  <Paragraphs>265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511</cp:revision>
  <dcterms:created xsi:type="dcterms:W3CDTF">2012-01-31T07:49:28Z</dcterms:created>
  <dcterms:modified xsi:type="dcterms:W3CDTF">2024-01-21T21:34:02Z</dcterms:modified>
</cp:coreProperties>
</file>